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71" r:id="rId5"/>
    <p:sldId id="259" r:id="rId6"/>
    <p:sldId id="270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003" autoAdjust="0"/>
  </p:normalViewPr>
  <p:slideViewPr>
    <p:cSldViewPr>
      <p:cViewPr varScale="1">
        <p:scale>
          <a:sx n="83" d="100"/>
          <a:sy n="83" d="100"/>
        </p:scale>
        <p:origin x="-10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45CD9-D517-4A89-9E4C-F041989C8200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464137-0306-4A79-B5E0-DAB143192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64137-0306-4A79-B5E0-DAB143192A5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Ribbon 3"/>
          <p:cNvSpPr/>
          <p:nvPr/>
        </p:nvSpPr>
        <p:spPr>
          <a:xfrm>
            <a:off x="1905000" y="0"/>
            <a:ext cx="6248400" cy="2895600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rose 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968978"/>
            <a:ext cx="8001000" cy="38523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/>
        </p:nvSpPr>
        <p:spPr>
          <a:xfrm>
            <a:off x="1066800" y="228600"/>
            <a:ext cx="7696200" cy="1371600"/>
          </a:xfrm>
          <a:prstGeom prst="round2Same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৮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গূণ্য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অথা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যাকে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143000" y="1905000"/>
            <a:ext cx="8001000" cy="1524000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৯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গুণক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অথা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2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219200" y="3733800"/>
            <a:ext cx="76962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৭২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গুনফল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অথা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গুণফল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447800" y="5410200"/>
            <a:ext cx="6629400" cy="769441"/>
            <a:chOff x="1447800" y="5410200"/>
            <a:chExt cx="6629400" cy="769441"/>
          </a:xfrm>
        </p:grpSpPr>
        <p:sp>
          <p:nvSpPr>
            <p:cNvPr id="5" name="TextBox 4"/>
            <p:cNvSpPr txBox="1"/>
            <p:nvPr/>
          </p:nvSpPr>
          <p:spPr>
            <a:xfrm>
              <a:off x="1447800" y="5410200"/>
              <a:ext cx="1600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latin typeface="NikoshBAN" pitchFamily="2" charset="0"/>
                  <a:cs typeface="NikoshBAN" pitchFamily="2" charset="0"/>
                </a:rPr>
                <a:t>৮(</a:t>
              </a:r>
              <a:r>
                <a:rPr lang="en-US" sz="4000" b="1" dirty="0" err="1" smtClean="0">
                  <a:latin typeface="NikoshBAN" pitchFamily="2" charset="0"/>
                  <a:cs typeface="NikoshBAN" pitchFamily="2" charset="0"/>
                </a:rPr>
                <a:t>গুণ্য</a:t>
              </a:r>
              <a:r>
                <a:rPr lang="en-US" sz="4000" b="1" dirty="0" smtClean="0">
                  <a:latin typeface="NikoshBAN" pitchFamily="2" charset="0"/>
                  <a:cs typeface="NikoshBAN" pitchFamily="2" charset="0"/>
                </a:rPr>
                <a:t>)</a:t>
              </a:r>
              <a:endParaRPr lang="en-US" sz="40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962400" y="5486400"/>
              <a:ext cx="1371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latin typeface="NikoshBAN" pitchFamily="2" charset="0"/>
                  <a:cs typeface="NikoshBAN" pitchFamily="2" charset="0"/>
                </a:rPr>
                <a:t>৯(</a:t>
              </a:r>
              <a:r>
                <a:rPr lang="en-US" sz="3600" b="1" dirty="0" err="1" smtClean="0">
                  <a:latin typeface="NikoshBAN" pitchFamily="2" charset="0"/>
                  <a:cs typeface="NikoshBAN" pitchFamily="2" charset="0"/>
                </a:rPr>
                <a:t>গুণক</a:t>
              </a:r>
              <a:r>
                <a:rPr lang="en-US" sz="3600" b="1" dirty="0" smtClean="0">
                  <a:latin typeface="NikoshBAN" pitchFamily="2" charset="0"/>
                  <a:cs typeface="NikoshBAN" pitchFamily="2" charset="0"/>
                </a:rPr>
                <a:t>)</a:t>
              </a:r>
              <a:endParaRPr lang="en-US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76600" y="54864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×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715000" y="5410200"/>
              <a:ext cx="1371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=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324600" y="5486400"/>
              <a:ext cx="1752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latin typeface="NikoshBAN" pitchFamily="2" charset="0"/>
                  <a:cs typeface="NikoshBAN" pitchFamily="2" charset="0"/>
                </a:rPr>
                <a:t>৭২ (</a:t>
              </a:r>
              <a:r>
                <a:rPr lang="en-US" sz="3200" b="1" dirty="0" err="1" smtClean="0">
                  <a:latin typeface="NikoshBAN" pitchFamily="2" charset="0"/>
                  <a:cs typeface="NikoshBAN" pitchFamily="2" charset="0"/>
                </a:rPr>
                <a:t>গুনফল</a:t>
              </a:r>
              <a:r>
                <a:rPr lang="en-US" sz="3200" b="1" dirty="0" smtClean="0">
                  <a:latin typeface="NikoshBAN" pitchFamily="2" charset="0"/>
                  <a:cs typeface="NikoshBAN" pitchFamily="2" charset="0"/>
                </a:rPr>
                <a:t>)</a:t>
              </a:r>
              <a:endParaRPr lang="en-US" sz="2400" b="1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990600" y="685800"/>
            <a:ext cx="6400800" cy="14478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6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228600" y="2286000"/>
            <a:ext cx="6324600" cy="12954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-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জবা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    ৯×৯=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4800" y="3886200"/>
            <a:ext cx="63246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দল-বেলী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    ৭×৮=</a:t>
            </a:r>
            <a:endParaRPr lang="en-US" sz="1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04800" y="5334000"/>
            <a:ext cx="64770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দল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–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জুঁই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 ৮×৮=</a:t>
            </a:r>
            <a:endParaRPr lang="en-US" sz="1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7162800" y="2438400"/>
            <a:ext cx="16764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latin typeface="NikoshBAN" pitchFamily="2" charset="0"/>
                <a:cs typeface="NikoshBAN" pitchFamily="2" charset="0"/>
              </a:rPr>
              <a:t>৮১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086600" y="4114800"/>
            <a:ext cx="16002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latin typeface="NikoshBAN" pitchFamily="2" charset="0"/>
                <a:cs typeface="NikoshBAN" pitchFamily="2" charset="0"/>
              </a:rPr>
              <a:t>৫৬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239000" y="5638800"/>
            <a:ext cx="16002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latin typeface="NikoshBAN" pitchFamily="2" charset="0"/>
                <a:cs typeface="NikoshBAN" pitchFamily="2" charset="0"/>
              </a:rPr>
              <a:t>৬৪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52600" y="685800"/>
            <a:ext cx="4953000" cy="914400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একাকী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7200" y="1981200"/>
            <a:ext cx="3962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১৯×৬=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600" y="3276600"/>
            <a:ext cx="35814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গুণ্য</a:t>
            </a:r>
            <a:r>
              <a:rPr lang="en-US" sz="6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=</a:t>
            </a:r>
            <a:endParaRPr lang="en-US" sz="1100" dirty="0">
              <a:solidFill>
                <a:srgbClr val="FFFF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38200" y="5715000"/>
            <a:ext cx="3733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গুণক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= 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85800" y="4572000"/>
            <a:ext cx="3657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গুণফল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410200" y="2133600"/>
            <a:ext cx="1828800" cy="7620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latin typeface="NikoshBAN" pitchFamily="2" charset="0"/>
                <a:cs typeface="NikoshBAN" pitchFamily="2" charset="0"/>
              </a:rPr>
              <a:t>১১৪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334000" y="3429000"/>
            <a:ext cx="1828800" cy="8382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latin typeface="NikoshBAN" pitchFamily="2" charset="0"/>
                <a:cs typeface="NikoshBAN" pitchFamily="2" charset="0"/>
              </a:rPr>
              <a:t>১৯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5410200" y="4724400"/>
            <a:ext cx="1676400" cy="7620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১১৪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5562600" y="5715000"/>
            <a:ext cx="1676400" cy="7620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৬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1" animBg="1"/>
      <p:bldP spid="8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2667000" y="609600"/>
            <a:ext cx="4495800" cy="1371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2209800"/>
            <a:ext cx="3810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১। ১৩×৬=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7200" y="3505200"/>
            <a:ext cx="37338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২। ১২×৫=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" y="5257800"/>
            <a:ext cx="3810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latin typeface="NikoshBAN" pitchFamily="2" charset="0"/>
                <a:cs typeface="NikoshBAN" pitchFamily="2" charset="0"/>
              </a:rPr>
              <a:t>৩। ১৪×৪=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181600" y="2286000"/>
            <a:ext cx="21336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৭৮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34000" y="3581400"/>
            <a:ext cx="19050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৬০</a:t>
            </a:r>
            <a:endParaRPr lang="en-US" sz="6000" dirty="0"/>
          </a:p>
        </p:txBody>
      </p:sp>
      <p:sp>
        <p:nvSpPr>
          <p:cNvPr id="8" name="Rounded Rectangle 7"/>
          <p:cNvSpPr/>
          <p:nvPr/>
        </p:nvSpPr>
        <p:spPr>
          <a:xfrm>
            <a:off x="5410200" y="5410200"/>
            <a:ext cx="20574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smtClean="0">
                <a:latin typeface="NikoshBAN" pitchFamily="2" charset="0"/>
                <a:cs typeface="NikoshBAN" pitchFamily="2" charset="0"/>
              </a:rPr>
              <a:t>৫৬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0" y="533400"/>
            <a:ext cx="5181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600200" y="2819400"/>
            <a:ext cx="6400800" cy="228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৫২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পৃষ্ঠার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১ ও ২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আসবে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600200" y="2438400"/>
            <a:ext cx="6629400" cy="1676400"/>
          </a:xfrm>
          <a:prstGeom prst="flowChartPunchedTap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8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বুঝে</a:t>
            </a:r>
            <a:r>
              <a:rPr lang="en-US" sz="8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8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8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09600" y="1676400"/>
            <a:ext cx="7010400" cy="1752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মত</a:t>
            </a:r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এখানেই</a:t>
            </a:r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।     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1752600" y="4038600"/>
            <a:ext cx="5715000" cy="2362200"/>
          </a:xfrm>
          <a:prstGeom prst="horizontalScroll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609600"/>
            <a:ext cx="3276600" cy="502920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গনিত</a:t>
            </a:r>
            <a:endParaRPr lang="en-US" sz="44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তৃতীয়</a:t>
            </a:r>
            <a:r>
              <a:rPr lang="en-US" sz="4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endParaRPr lang="en-US" sz="44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গুণ</a:t>
            </a:r>
            <a:endParaRPr lang="en-US" sz="4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810000" y="685800"/>
            <a:ext cx="4876800" cy="502920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8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পরিচিতিঃ</a:t>
            </a:r>
            <a:endParaRPr lang="en-US" sz="4000" dirty="0" smtClean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শাহনেয়াজ</a:t>
            </a:r>
            <a:r>
              <a:rPr lang="en-US" sz="4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জামান</a:t>
            </a:r>
            <a:endParaRPr lang="en-US" sz="4000" dirty="0" smtClean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40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4000" dirty="0" smtClean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বকুয়া</a:t>
            </a:r>
            <a:r>
              <a:rPr lang="en-US" sz="32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32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32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32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pPr algn="ctr"/>
            <a:r>
              <a:rPr lang="en-US" sz="32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হরিপুর</a:t>
            </a:r>
            <a:r>
              <a:rPr lang="en-US" sz="32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ঠাকুরগাও</a:t>
            </a:r>
            <a:r>
              <a:rPr lang="en-US" sz="32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32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914400"/>
            <a:ext cx="5334000" cy="1371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আবেগ</a:t>
            </a:r>
            <a:r>
              <a:rPr lang="en-US" sz="6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সৃষ্টি</a:t>
            </a:r>
            <a:endParaRPr lang="en-US" sz="6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1600" y="4495800"/>
            <a:ext cx="5334000" cy="1752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চার</a:t>
            </a:r>
            <a:endParaRPr lang="en-US" sz="4400" dirty="0" smtClean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বারবার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……</a:t>
            </a:r>
            <a:endParaRPr lang="en-US" sz="44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81200" y="3276600"/>
            <a:ext cx="3886200" cy="6858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ছড়ার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762000"/>
            <a:ext cx="6096000" cy="1219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ঘোষণা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524000" y="3276600"/>
            <a:ext cx="6934200" cy="20574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/>
            <a:r>
              <a:rPr lang="en-US" sz="6000" dirty="0" err="1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গুণ</a:t>
            </a:r>
            <a:endParaRPr lang="en-US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0" y="0"/>
            <a:ext cx="3810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4-Point Star 3"/>
          <p:cNvSpPr/>
          <p:nvPr/>
        </p:nvSpPr>
        <p:spPr>
          <a:xfrm>
            <a:off x="381000" y="1295400"/>
            <a:ext cx="609600" cy="6096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0" y="1219200"/>
            <a:ext cx="6477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সর্বোচ্চ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অঙ্কের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গুণের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4-Point Star 5"/>
          <p:cNvSpPr/>
          <p:nvPr/>
        </p:nvSpPr>
        <p:spPr>
          <a:xfrm>
            <a:off x="304800" y="2667000"/>
            <a:ext cx="685800" cy="533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00200" y="2438400"/>
            <a:ext cx="594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অঙ্ক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48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562600"/>
            <a:ext cx="8991600" cy="1066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কাঠি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ওকাজ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করিঃ</a:t>
            </a:r>
            <a:endParaRPr lang="en-US" sz="4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52600" y="3810000"/>
            <a:ext cx="64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গুণ্য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গুণক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গুনফল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4-Point Star 10"/>
          <p:cNvSpPr/>
          <p:nvPr/>
        </p:nvSpPr>
        <p:spPr>
          <a:xfrm>
            <a:off x="381000" y="3962400"/>
            <a:ext cx="685800" cy="5334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/>
      <p:bldP spid="6" grpId="0" animBg="1"/>
      <p:bldP spid="7" grpId="0"/>
      <p:bldP spid="8" grpId="0" animBg="1"/>
      <p:bldP spid="10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066800"/>
            <a:ext cx="1828800" cy="147505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 descr="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1066800"/>
            <a:ext cx="1831158" cy="1371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7" descr="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1066800"/>
            <a:ext cx="1981200" cy="148398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16" name="Group 15"/>
          <p:cNvGrpSpPr/>
          <p:nvPr/>
        </p:nvGrpSpPr>
        <p:grpSpPr>
          <a:xfrm>
            <a:off x="3276600" y="2743200"/>
            <a:ext cx="3657600" cy="1371600"/>
            <a:chOff x="3276600" y="2743200"/>
            <a:chExt cx="3657600" cy="1371600"/>
          </a:xfrm>
        </p:grpSpPr>
        <p:pic>
          <p:nvPicPr>
            <p:cNvPr id="10" name="Picture 9" descr="12.jpg"/>
            <p:cNvPicPr>
              <a:picLocks noChangeAspect="1"/>
            </p:cNvPicPr>
            <p:nvPr/>
          </p:nvPicPr>
          <p:blipFill>
            <a:blip r:embed="rId2"/>
            <a:srcRect l="29167" t="5166" r="4167" b="12179"/>
            <a:stretch>
              <a:fillRect/>
            </a:stretch>
          </p:blipFill>
          <p:spPr>
            <a:xfrm>
              <a:off x="3276600" y="2819400"/>
              <a:ext cx="1219200" cy="1219200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5105400" y="2743200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14" name="Picture 13" descr="12.jpg"/>
            <p:cNvPicPr>
              <a:picLocks noChangeAspect="1"/>
            </p:cNvPicPr>
            <p:nvPr/>
          </p:nvPicPr>
          <p:blipFill>
            <a:blip r:embed="rId2"/>
            <a:srcRect l="29129" r="4290" b="5556"/>
            <a:stretch>
              <a:fillRect/>
            </a:stretch>
          </p:blipFill>
          <p:spPr>
            <a:xfrm>
              <a:off x="4495800" y="2819400"/>
              <a:ext cx="1219200" cy="1295400"/>
            </a:xfrm>
            <a:prstGeom prst="rect">
              <a:avLst/>
            </a:prstGeom>
          </p:spPr>
        </p:pic>
        <p:pic>
          <p:nvPicPr>
            <p:cNvPr id="15" name="Picture 14" descr="12.jpg"/>
            <p:cNvPicPr>
              <a:picLocks noChangeAspect="1"/>
            </p:cNvPicPr>
            <p:nvPr/>
          </p:nvPicPr>
          <p:blipFill>
            <a:blip r:embed="rId2"/>
            <a:srcRect l="30435" b="7573"/>
            <a:stretch>
              <a:fillRect/>
            </a:stretch>
          </p:blipFill>
          <p:spPr>
            <a:xfrm>
              <a:off x="5715000" y="2743200"/>
              <a:ext cx="1219200" cy="1371600"/>
            </a:xfrm>
            <a:prstGeom prst="rect">
              <a:avLst/>
            </a:prstGeom>
          </p:spPr>
        </p:pic>
      </p:grpSp>
      <p:sp>
        <p:nvSpPr>
          <p:cNvPr id="20" name="Rectangle 19"/>
          <p:cNvSpPr/>
          <p:nvPr/>
        </p:nvSpPr>
        <p:spPr>
          <a:xfrm>
            <a:off x="2209800" y="228600"/>
            <a:ext cx="4876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দেখি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2400" y="4495800"/>
            <a:ext cx="8839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৩+৩+৩=৯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অথা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ৎ ৩ , ৩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বার</a:t>
            </a:r>
            <a:endParaRPr lang="en-US" sz="4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৩×৩=৯</a:t>
            </a:r>
          </a:p>
          <a:p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সংক্ষিপ্ত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যোগকে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95600" y="2743200"/>
            <a:ext cx="4419600" cy="1676400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1" grpId="0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1447800" y="381000"/>
            <a:ext cx="5791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এসো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আরো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দেখি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93" name="Group 92"/>
          <p:cNvGrpSpPr/>
          <p:nvPr/>
        </p:nvGrpSpPr>
        <p:grpSpPr>
          <a:xfrm>
            <a:off x="533400" y="5029200"/>
            <a:ext cx="8458200" cy="1219200"/>
            <a:chOff x="533400" y="5257800"/>
            <a:chExt cx="8458200" cy="1219200"/>
          </a:xfrm>
        </p:grpSpPr>
        <p:sp>
          <p:nvSpPr>
            <p:cNvPr id="88" name="Rounded Rectangle 87"/>
            <p:cNvSpPr/>
            <p:nvPr/>
          </p:nvSpPr>
          <p:spPr>
            <a:xfrm>
              <a:off x="533400" y="5257800"/>
              <a:ext cx="1828800" cy="11430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600" dirty="0" smtClean="0">
                  <a:latin typeface="NikoshBAN" pitchFamily="2" charset="0"/>
                  <a:cs typeface="NikoshBAN" pitchFamily="2" charset="0"/>
                </a:rPr>
                <a:t>৪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3505200" y="5257800"/>
              <a:ext cx="1905000" cy="12192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600" dirty="0" smtClean="0">
                  <a:latin typeface="NikoshBAN" pitchFamily="2" charset="0"/>
                  <a:cs typeface="NikoshBAN" pitchFamily="2" charset="0"/>
                </a:rPr>
                <a:t>৩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0" name="Rounded Rectangle 89"/>
            <p:cNvSpPr/>
            <p:nvPr/>
          </p:nvSpPr>
          <p:spPr>
            <a:xfrm>
              <a:off x="6324600" y="5334000"/>
              <a:ext cx="2667000" cy="1143000"/>
            </a:xfrm>
            <a:prstGeom prst="roundRect">
              <a:avLst/>
            </a:prstGeom>
            <a:solidFill>
              <a:schemeClr val="accent5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500" dirty="0" smtClean="0">
                  <a:latin typeface="NikoshBAN" pitchFamily="2" charset="0"/>
                  <a:cs typeface="NikoshBAN" pitchFamily="2" charset="0"/>
                </a:rPr>
                <a:t>১২</a:t>
              </a:r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1" name="Multiply 90"/>
            <p:cNvSpPr/>
            <p:nvPr/>
          </p:nvSpPr>
          <p:spPr>
            <a:xfrm>
              <a:off x="2667000" y="5410200"/>
              <a:ext cx="609600" cy="1066800"/>
            </a:xfrm>
            <a:prstGeom prst="mathMultipl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2" name="Equal 91"/>
            <p:cNvSpPr/>
            <p:nvPr/>
          </p:nvSpPr>
          <p:spPr>
            <a:xfrm>
              <a:off x="5562600" y="5715000"/>
              <a:ext cx="609600" cy="228600"/>
            </a:xfrm>
            <a:prstGeom prst="mathEqua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914400" y="1295400"/>
            <a:ext cx="7010400" cy="3209330"/>
            <a:chOff x="914400" y="1295400"/>
            <a:chExt cx="7010400" cy="3209330"/>
          </a:xfrm>
        </p:grpSpPr>
        <p:sp>
          <p:nvSpPr>
            <p:cNvPr id="5" name="5-Point Star 4"/>
            <p:cNvSpPr/>
            <p:nvPr/>
          </p:nvSpPr>
          <p:spPr>
            <a:xfrm>
              <a:off x="1295400" y="1371600"/>
              <a:ext cx="457200" cy="4572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5-Point Star 5"/>
            <p:cNvSpPr/>
            <p:nvPr/>
          </p:nvSpPr>
          <p:spPr>
            <a:xfrm>
              <a:off x="1600200" y="1447800"/>
              <a:ext cx="381000" cy="3048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5-Point Star 6"/>
            <p:cNvSpPr/>
            <p:nvPr/>
          </p:nvSpPr>
          <p:spPr>
            <a:xfrm>
              <a:off x="914400" y="1524000"/>
              <a:ext cx="304800" cy="3048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5-Point Star 7"/>
            <p:cNvSpPr/>
            <p:nvPr/>
          </p:nvSpPr>
          <p:spPr>
            <a:xfrm>
              <a:off x="6248400" y="1371600"/>
              <a:ext cx="381000" cy="4572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5-Point Star 8"/>
            <p:cNvSpPr/>
            <p:nvPr/>
          </p:nvSpPr>
          <p:spPr>
            <a:xfrm>
              <a:off x="3733800" y="1524000"/>
              <a:ext cx="609600" cy="3810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" name="5-Point Star 9"/>
            <p:cNvSpPr/>
            <p:nvPr/>
          </p:nvSpPr>
          <p:spPr>
            <a:xfrm>
              <a:off x="4419600" y="1447800"/>
              <a:ext cx="457200" cy="4572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3" name="5-Point Star 12"/>
            <p:cNvSpPr/>
            <p:nvPr/>
          </p:nvSpPr>
          <p:spPr>
            <a:xfrm>
              <a:off x="5943600" y="1371600"/>
              <a:ext cx="381000" cy="4572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5" name="5-Point Star 14"/>
            <p:cNvSpPr/>
            <p:nvPr/>
          </p:nvSpPr>
          <p:spPr>
            <a:xfrm>
              <a:off x="6705600" y="1295400"/>
              <a:ext cx="762000" cy="5334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6" name="5-Point Star 15"/>
            <p:cNvSpPr/>
            <p:nvPr/>
          </p:nvSpPr>
          <p:spPr>
            <a:xfrm>
              <a:off x="2286000" y="3048000"/>
              <a:ext cx="762000" cy="3810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7" name="5-Point Star 16"/>
            <p:cNvSpPr/>
            <p:nvPr/>
          </p:nvSpPr>
          <p:spPr>
            <a:xfrm>
              <a:off x="3200400" y="3124200"/>
              <a:ext cx="685800" cy="3810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9" name="5-Point Star 18"/>
            <p:cNvSpPr/>
            <p:nvPr/>
          </p:nvSpPr>
          <p:spPr>
            <a:xfrm>
              <a:off x="4876800" y="3200400"/>
              <a:ext cx="533400" cy="3810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0" name="5-Point Star 19"/>
            <p:cNvSpPr/>
            <p:nvPr/>
          </p:nvSpPr>
          <p:spPr>
            <a:xfrm>
              <a:off x="6172200" y="3200400"/>
              <a:ext cx="457200" cy="3810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1" name="5-Point Star 20"/>
            <p:cNvSpPr/>
            <p:nvPr/>
          </p:nvSpPr>
          <p:spPr>
            <a:xfrm>
              <a:off x="6705600" y="3276600"/>
              <a:ext cx="457200" cy="3048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2" name="5-Point Star 21"/>
            <p:cNvSpPr/>
            <p:nvPr/>
          </p:nvSpPr>
          <p:spPr>
            <a:xfrm>
              <a:off x="7391400" y="3200400"/>
              <a:ext cx="533400" cy="3810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3" name="5-Point Star 22"/>
            <p:cNvSpPr/>
            <p:nvPr/>
          </p:nvSpPr>
          <p:spPr>
            <a:xfrm>
              <a:off x="5638800" y="3276600"/>
              <a:ext cx="457200" cy="3810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4" name="5-Point Star 23"/>
            <p:cNvSpPr/>
            <p:nvPr/>
          </p:nvSpPr>
          <p:spPr>
            <a:xfrm>
              <a:off x="1295400" y="3048000"/>
              <a:ext cx="838200" cy="4572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7" name="5-Point Star 26"/>
            <p:cNvSpPr/>
            <p:nvPr/>
          </p:nvSpPr>
          <p:spPr>
            <a:xfrm>
              <a:off x="3200400" y="1524000"/>
              <a:ext cx="609600" cy="4572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1524000" y="1981200"/>
              <a:ext cx="2362200" cy="1143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rot="10800000" flipV="1">
              <a:off x="4953000" y="2057400"/>
              <a:ext cx="1752600" cy="1143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rot="16200000" flipH="1">
              <a:off x="3733800" y="2438400"/>
              <a:ext cx="914400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914400" y="2057400"/>
              <a:ext cx="685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 smtClean="0">
                  <a:latin typeface="NikoshBAN" pitchFamily="2" charset="0"/>
                  <a:cs typeface="NikoshBAN" pitchFamily="2" charset="0"/>
                </a:rPr>
                <a:t>৪</a:t>
              </a:r>
              <a:endParaRPr lang="en-US" sz="5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733800" y="2209800"/>
              <a:ext cx="838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 smtClean="0">
                  <a:latin typeface="NikoshBAN" pitchFamily="2" charset="0"/>
                  <a:cs typeface="NikoshBAN" pitchFamily="2" charset="0"/>
                </a:rPr>
                <a:t>৪</a:t>
              </a:r>
              <a:endParaRPr lang="en-US" sz="5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8" name="5-Point Star 37"/>
            <p:cNvSpPr/>
            <p:nvPr/>
          </p:nvSpPr>
          <p:spPr>
            <a:xfrm>
              <a:off x="4191000" y="3124200"/>
              <a:ext cx="685800" cy="4572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553200" y="2133600"/>
              <a:ext cx="685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 smtClean="0">
                  <a:latin typeface="NikoshBAN" pitchFamily="2" charset="0"/>
                  <a:cs typeface="NikoshBAN" pitchFamily="2" charset="0"/>
                </a:rPr>
                <a:t>৪</a:t>
              </a:r>
              <a:endParaRPr lang="en-US" sz="5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810000" y="3581400"/>
              <a:ext cx="1066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 smtClean="0">
                  <a:latin typeface="NikoshBAN" pitchFamily="2" charset="0"/>
                  <a:cs typeface="NikoshBAN" pitchFamily="2" charset="0"/>
                </a:rPr>
                <a:t>১২</a:t>
              </a:r>
              <a:endParaRPr lang="en-US" sz="5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7" name="5-Point Star 36"/>
            <p:cNvSpPr/>
            <p:nvPr/>
          </p:nvSpPr>
          <p:spPr>
            <a:xfrm>
              <a:off x="3581400" y="1295400"/>
              <a:ext cx="609600" cy="457200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5-Point Star 35"/>
            <p:cNvSpPr/>
            <p:nvPr/>
          </p:nvSpPr>
          <p:spPr>
            <a:xfrm>
              <a:off x="1066800" y="1729509"/>
              <a:ext cx="623777" cy="4294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5-Point Star 42"/>
            <p:cNvSpPr/>
            <p:nvPr/>
          </p:nvSpPr>
          <p:spPr>
            <a:xfrm>
              <a:off x="6602819" y="1371600"/>
              <a:ext cx="623777" cy="4294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5-Point Star 43"/>
            <p:cNvSpPr/>
            <p:nvPr/>
          </p:nvSpPr>
          <p:spPr>
            <a:xfrm>
              <a:off x="1924493" y="3161145"/>
              <a:ext cx="623777" cy="4294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5-Point Star 44"/>
            <p:cNvSpPr/>
            <p:nvPr/>
          </p:nvSpPr>
          <p:spPr>
            <a:xfrm>
              <a:off x="3873795" y="3232727"/>
              <a:ext cx="623777" cy="4294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5-Point Star 45"/>
            <p:cNvSpPr/>
            <p:nvPr/>
          </p:nvSpPr>
          <p:spPr>
            <a:xfrm>
              <a:off x="7148623" y="3304309"/>
              <a:ext cx="623777" cy="429491"/>
            </a:xfrm>
            <a:prstGeom prst="star5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8"/>
          <p:cNvGrpSpPr/>
          <p:nvPr/>
        </p:nvGrpSpPr>
        <p:grpSpPr>
          <a:xfrm>
            <a:off x="304800" y="914400"/>
            <a:ext cx="8381999" cy="3048000"/>
            <a:chOff x="685800" y="4495800"/>
            <a:chExt cx="8153400" cy="2209800"/>
          </a:xfrm>
          <a:solidFill>
            <a:schemeClr val="bg1"/>
          </a:solidFill>
        </p:grpSpPr>
        <p:sp>
          <p:nvSpPr>
            <p:cNvPr id="9" name="Oval 8"/>
            <p:cNvSpPr/>
            <p:nvPr/>
          </p:nvSpPr>
          <p:spPr>
            <a:xfrm>
              <a:off x="6248400" y="6172200"/>
              <a:ext cx="5334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209800" y="6019800"/>
              <a:ext cx="5334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5486400" y="6019800"/>
              <a:ext cx="5334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953000" y="6019800"/>
              <a:ext cx="6096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3124200" y="6324600"/>
              <a:ext cx="5334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4191000" y="6019800"/>
              <a:ext cx="6096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905000" y="6248400"/>
              <a:ext cx="5334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3429000" y="5943600"/>
              <a:ext cx="6096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733800" y="4572000"/>
              <a:ext cx="6096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200400" y="4572000"/>
              <a:ext cx="5334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685800" y="5029200"/>
              <a:ext cx="6096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1371600" y="5105400"/>
              <a:ext cx="5334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5791200" y="4495800"/>
              <a:ext cx="6096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7924800" y="4572000"/>
              <a:ext cx="7620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5257800" y="4953000"/>
              <a:ext cx="6096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7467600" y="4953000"/>
              <a:ext cx="7620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6248400" y="6477000"/>
              <a:ext cx="6858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6019800" y="5943600"/>
              <a:ext cx="5334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943600" y="6324600"/>
              <a:ext cx="5334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6934200" y="6172200"/>
              <a:ext cx="5334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7800" y="6324600"/>
              <a:ext cx="6096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2362200" y="6400800"/>
              <a:ext cx="5334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4572000" y="6374131"/>
              <a:ext cx="609600" cy="25527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2819400" y="6019800"/>
              <a:ext cx="5334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3733800" y="6324600"/>
              <a:ext cx="6096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3810000" y="4953000"/>
              <a:ext cx="6096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3352800" y="4953000"/>
              <a:ext cx="5334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685800" y="4648200"/>
              <a:ext cx="6096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1295400" y="4724400"/>
              <a:ext cx="5334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5867400" y="4953000"/>
              <a:ext cx="6096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8077200" y="4724400"/>
              <a:ext cx="7620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181600" y="4495800"/>
              <a:ext cx="609600" cy="3048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7315200" y="4572000"/>
              <a:ext cx="762000" cy="228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09601" y="1828821"/>
            <a:ext cx="470019" cy="1091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৪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6601" y="1648713"/>
            <a:ext cx="705028" cy="9093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৪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953002" y="1828821"/>
            <a:ext cx="1018374" cy="836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৪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543801" y="1648715"/>
            <a:ext cx="705028" cy="982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৪</a:t>
            </a:r>
            <a:endParaRPr lang="en-US" b="1" dirty="0"/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1371602" y="2286022"/>
            <a:ext cx="1130723" cy="6617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rot="5400000">
            <a:off x="3302895" y="2338155"/>
            <a:ext cx="787841" cy="226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rot="5400000">
            <a:off x="5143502" y="2171722"/>
            <a:ext cx="762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rot="10800000" flipV="1">
            <a:off x="6781802" y="2209822"/>
            <a:ext cx="11430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3276600" y="40386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১৬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2" name="Multiply 91"/>
          <p:cNvSpPr/>
          <p:nvPr/>
        </p:nvSpPr>
        <p:spPr>
          <a:xfrm>
            <a:off x="2133600" y="5334000"/>
            <a:ext cx="1143000" cy="10668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3352800" y="5486400"/>
            <a:ext cx="1524000" cy="9144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smtClean="0">
                <a:latin typeface="NikoshBAN" pitchFamily="2" charset="0"/>
                <a:cs typeface="NikoshBAN" pitchFamily="2" charset="0"/>
              </a:rPr>
              <a:t>৪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457200" y="5410200"/>
            <a:ext cx="1600200" cy="914400"/>
          </a:xfrm>
          <a:prstGeom prst="round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latin typeface="NikoshBAN" pitchFamily="2" charset="0"/>
                <a:cs typeface="NikoshBAN" pitchFamily="2" charset="0"/>
              </a:rPr>
              <a:t>৪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7" name="Equal 96"/>
          <p:cNvSpPr/>
          <p:nvPr/>
        </p:nvSpPr>
        <p:spPr>
          <a:xfrm>
            <a:off x="5334000" y="5791200"/>
            <a:ext cx="762000" cy="6096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8" name="Snip Single Corner Rectangle 97"/>
          <p:cNvSpPr/>
          <p:nvPr/>
        </p:nvSpPr>
        <p:spPr>
          <a:xfrm>
            <a:off x="6477000" y="5410200"/>
            <a:ext cx="2438400" cy="1066800"/>
          </a:xfrm>
          <a:prstGeom prst="snip1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atin typeface="NikoshBAN" pitchFamily="2" charset="0"/>
                <a:cs typeface="NikoshBAN" pitchFamily="2" charset="0"/>
              </a:rPr>
              <a:t>১৬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28600" y="990600"/>
            <a:ext cx="1371600" cy="15240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819400" y="990600"/>
            <a:ext cx="1371600" cy="12192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876800" y="838200"/>
            <a:ext cx="1752600" cy="15240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7086600" y="762000"/>
            <a:ext cx="1752600" cy="14478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1371600" y="2895600"/>
            <a:ext cx="6248400" cy="18288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4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0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3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0" grpId="0"/>
      <p:bldP spid="92" grpId="0" animBg="1"/>
      <p:bldP spid="93" grpId="0" animBg="1"/>
      <p:bldP spid="96" grpId="0" animBg="1"/>
      <p:bldP spid="97" grpId="0" animBg="1"/>
      <p:bldP spid="98" grpId="0" animBg="1"/>
      <p:bldP spid="50" grpId="0" animBg="1"/>
      <p:bldP spid="51" grpId="0" animBg="1"/>
      <p:bldP spid="53" grpId="0" animBg="1"/>
      <p:bldP spid="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1295400"/>
            <a:ext cx="19050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smtClean="0">
                <a:latin typeface="NikoshBAN" pitchFamily="2" charset="0"/>
                <a:cs typeface="NikoshBAN" pitchFamily="2" charset="0"/>
              </a:rPr>
              <a:t>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048000" y="1524000"/>
            <a:ext cx="16764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latin typeface="NikoshBAN" pitchFamily="2" charset="0"/>
                <a:cs typeface="NikoshBAN" pitchFamily="2" charset="0"/>
              </a:rPr>
              <a:t>৯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019800" y="1447800"/>
            <a:ext cx="16764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smtClean="0">
                <a:latin typeface="NikoshBAN" pitchFamily="2" charset="0"/>
                <a:cs typeface="NikoshBAN" pitchFamily="2" charset="0"/>
              </a:rPr>
              <a:t>৭২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Multiply 4"/>
          <p:cNvSpPr/>
          <p:nvPr/>
        </p:nvSpPr>
        <p:spPr>
          <a:xfrm>
            <a:off x="2362200" y="1752600"/>
            <a:ext cx="533400" cy="7620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qual 5"/>
          <p:cNvSpPr/>
          <p:nvPr/>
        </p:nvSpPr>
        <p:spPr>
          <a:xfrm>
            <a:off x="5029200" y="1676400"/>
            <a:ext cx="6096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ound Same Side Corner Rectangle 6"/>
          <p:cNvSpPr/>
          <p:nvPr/>
        </p:nvSpPr>
        <p:spPr>
          <a:xfrm>
            <a:off x="533400" y="4648200"/>
            <a:ext cx="7848600" cy="2057400"/>
          </a:xfrm>
          <a:prstGeom prst="round2Same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জানো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৮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, ৯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৭২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Left Arrow 8"/>
          <p:cNvSpPr/>
          <p:nvPr/>
        </p:nvSpPr>
        <p:spPr>
          <a:xfrm rot="19695349">
            <a:off x="1944270" y="523905"/>
            <a:ext cx="1672217" cy="914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গুণ্য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Left Arrow 9"/>
          <p:cNvSpPr/>
          <p:nvPr/>
        </p:nvSpPr>
        <p:spPr>
          <a:xfrm rot="19578719">
            <a:off x="4483769" y="589215"/>
            <a:ext cx="1600200" cy="990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গুণক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Left Arrow 11"/>
          <p:cNvSpPr/>
          <p:nvPr/>
        </p:nvSpPr>
        <p:spPr>
          <a:xfrm rot="19302172">
            <a:off x="7429549" y="550938"/>
            <a:ext cx="1603653" cy="914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গুনফল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248</Words>
  <Application>Microsoft Office PowerPoint</Application>
  <PresentationFormat>On-screen Show (4:3)</PresentationFormat>
  <Paragraphs>86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</dc:creator>
  <cp:lastModifiedBy>PTI</cp:lastModifiedBy>
  <cp:revision>79</cp:revision>
  <dcterms:created xsi:type="dcterms:W3CDTF">2006-08-16T00:00:00Z</dcterms:created>
  <dcterms:modified xsi:type="dcterms:W3CDTF">2014-04-05T04:27:45Z</dcterms:modified>
</cp:coreProperties>
</file>